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8856663" cy="11339513"/>
  <p:notesSz cx="6858000" cy="9144000"/>
  <p:defaultTextStyle>
    <a:defPPr>
      <a:defRPr lang="zh-CN"/>
    </a:defPPr>
    <a:lvl1pPr marL="0" algn="l" defTabSz="505460" rtl="0" eaLnBrk="1" latinLnBrk="0" hangingPunct="1">
      <a:defRPr sz="995" kern="1200">
        <a:solidFill>
          <a:schemeClr val="tx1"/>
        </a:solidFill>
        <a:latin typeface="+mn-lt"/>
        <a:ea typeface="+mn-ea"/>
        <a:cs typeface="+mn-cs"/>
      </a:defRPr>
    </a:lvl1pPr>
    <a:lvl2pPr marL="252730" algn="l" defTabSz="505460" rtl="0" eaLnBrk="1" latinLnBrk="0" hangingPunct="1">
      <a:defRPr sz="995" kern="1200">
        <a:solidFill>
          <a:schemeClr val="tx1"/>
        </a:solidFill>
        <a:latin typeface="+mn-lt"/>
        <a:ea typeface="+mn-ea"/>
        <a:cs typeface="+mn-cs"/>
      </a:defRPr>
    </a:lvl2pPr>
    <a:lvl3pPr marL="505460" algn="l" defTabSz="505460" rtl="0" eaLnBrk="1" latinLnBrk="0" hangingPunct="1">
      <a:defRPr sz="995" kern="1200">
        <a:solidFill>
          <a:schemeClr val="tx1"/>
        </a:solidFill>
        <a:latin typeface="+mn-lt"/>
        <a:ea typeface="+mn-ea"/>
        <a:cs typeface="+mn-cs"/>
      </a:defRPr>
    </a:lvl3pPr>
    <a:lvl4pPr marL="758190" algn="l" defTabSz="505460" rtl="0" eaLnBrk="1" latinLnBrk="0" hangingPunct="1">
      <a:defRPr sz="995" kern="1200">
        <a:solidFill>
          <a:schemeClr val="tx1"/>
        </a:solidFill>
        <a:latin typeface="+mn-lt"/>
        <a:ea typeface="+mn-ea"/>
        <a:cs typeface="+mn-cs"/>
      </a:defRPr>
    </a:lvl4pPr>
    <a:lvl5pPr marL="1010920" algn="l" defTabSz="505460" rtl="0" eaLnBrk="1" latinLnBrk="0" hangingPunct="1">
      <a:defRPr sz="995" kern="1200">
        <a:solidFill>
          <a:schemeClr val="tx1"/>
        </a:solidFill>
        <a:latin typeface="+mn-lt"/>
        <a:ea typeface="+mn-ea"/>
        <a:cs typeface="+mn-cs"/>
      </a:defRPr>
    </a:lvl5pPr>
    <a:lvl6pPr marL="1263650" algn="l" defTabSz="505460" rtl="0" eaLnBrk="1" latinLnBrk="0" hangingPunct="1">
      <a:defRPr sz="995" kern="1200">
        <a:solidFill>
          <a:schemeClr val="tx1"/>
        </a:solidFill>
        <a:latin typeface="+mn-lt"/>
        <a:ea typeface="+mn-ea"/>
        <a:cs typeface="+mn-cs"/>
      </a:defRPr>
    </a:lvl6pPr>
    <a:lvl7pPr marL="1516380" algn="l" defTabSz="505460" rtl="0" eaLnBrk="1" latinLnBrk="0" hangingPunct="1">
      <a:defRPr sz="995" kern="1200">
        <a:solidFill>
          <a:schemeClr val="tx1"/>
        </a:solidFill>
        <a:latin typeface="+mn-lt"/>
        <a:ea typeface="+mn-ea"/>
        <a:cs typeface="+mn-cs"/>
      </a:defRPr>
    </a:lvl7pPr>
    <a:lvl8pPr marL="1769110" algn="l" defTabSz="505460" rtl="0" eaLnBrk="1" latinLnBrk="0" hangingPunct="1">
      <a:defRPr sz="995" kern="1200">
        <a:solidFill>
          <a:schemeClr val="tx1"/>
        </a:solidFill>
        <a:latin typeface="+mn-lt"/>
        <a:ea typeface="+mn-ea"/>
        <a:cs typeface="+mn-cs"/>
      </a:defRPr>
    </a:lvl8pPr>
    <a:lvl9pPr marL="2021840" algn="l" defTabSz="505460" rtl="0" eaLnBrk="1" latinLnBrk="0" hangingPunct="1">
      <a:defRPr sz="9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2198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4250" y="1855796"/>
            <a:ext cx="7528164" cy="3947830"/>
          </a:xfrm>
        </p:spPr>
        <p:txBody>
          <a:bodyPr anchor="b"/>
          <a:lstStyle>
            <a:lvl1pPr algn="ctr">
              <a:defRPr sz="581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7083" y="5955870"/>
            <a:ext cx="6642497" cy="2737757"/>
          </a:xfrm>
        </p:spPr>
        <p:txBody>
          <a:bodyPr/>
          <a:lstStyle>
            <a:lvl1pPr marL="0" indent="0" algn="ctr">
              <a:buNone/>
              <a:defRPr sz="2325"/>
            </a:lvl1pPr>
            <a:lvl2pPr marL="442595" indent="0" algn="ctr">
              <a:buNone/>
              <a:defRPr sz="1935"/>
            </a:lvl2pPr>
            <a:lvl3pPr marL="885825" indent="0" algn="ctr">
              <a:buNone/>
              <a:defRPr sz="1745"/>
            </a:lvl3pPr>
            <a:lvl4pPr marL="1328420" indent="0" algn="ctr">
              <a:buNone/>
              <a:defRPr sz="1550"/>
            </a:lvl4pPr>
            <a:lvl5pPr marL="1771650" indent="0" algn="ctr">
              <a:buNone/>
              <a:defRPr sz="1550"/>
            </a:lvl5pPr>
            <a:lvl6pPr marL="2214245" indent="0" algn="ctr">
              <a:buNone/>
              <a:defRPr sz="1550"/>
            </a:lvl6pPr>
            <a:lvl7pPr marL="2656840" indent="0" algn="ctr">
              <a:buNone/>
              <a:defRPr sz="1550"/>
            </a:lvl7pPr>
            <a:lvl8pPr marL="3100070" indent="0" algn="ctr">
              <a:buNone/>
              <a:defRPr sz="1550"/>
            </a:lvl8pPr>
            <a:lvl9pPr marL="3542665" indent="0" algn="ctr">
              <a:buNone/>
              <a:defRPr sz="155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240-F134-48E0-9D46-9214F4788312}" type="datetimeFigureOut">
              <a:rPr lang="zh-CN" altLang="en-US" smtClean="0"/>
              <a:t>2019/11/14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CA5A7-8744-43A0-9352-FF4A710B78C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240-F134-48E0-9D46-9214F4788312}" type="datetimeFigureOut">
              <a:rPr lang="zh-CN" altLang="en-US" smtClean="0"/>
              <a:t>2019/11/14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CA5A7-8744-43A0-9352-FF4A710B78C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38050" y="603724"/>
            <a:ext cx="1909718" cy="9609713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896" y="603724"/>
            <a:ext cx="5618446" cy="9609713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240-F134-48E0-9D46-9214F4788312}" type="datetimeFigureOut">
              <a:rPr lang="zh-CN" altLang="en-US" smtClean="0"/>
              <a:t>2019/11/14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CA5A7-8744-43A0-9352-FF4A710B78C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240-F134-48E0-9D46-9214F4788312}" type="datetimeFigureOut">
              <a:rPr lang="zh-CN" altLang="en-US" smtClean="0"/>
              <a:t>2019/11/14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CA5A7-8744-43A0-9352-FF4A710B78C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283" y="2827007"/>
            <a:ext cx="7638872" cy="4716922"/>
          </a:xfrm>
        </p:spPr>
        <p:txBody>
          <a:bodyPr anchor="b"/>
          <a:lstStyle>
            <a:lvl1pPr>
              <a:defRPr sz="581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4283" y="7588552"/>
            <a:ext cx="7638872" cy="2480518"/>
          </a:xfrm>
        </p:spPr>
        <p:txBody>
          <a:bodyPr/>
          <a:lstStyle>
            <a:lvl1pPr marL="0" indent="0">
              <a:buNone/>
              <a:defRPr sz="2325">
                <a:solidFill>
                  <a:schemeClr val="tx1"/>
                </a:solidFill>
              </a:defRPr>
            </a:lvl1pPr>
            <a:lvl2pPr marL="442595" indent="0">
              <a:buNone/>
              <a:defRPr sz="1935">
                <a:solidFill>
                  <a:schemeClr val="tx1">
                    <a:tint val="75000"/>
                  </a:schemeClr>
                </a:solidFill>
              </a:defRPr>
            </a:lvl2pPr>
            <a:lvl3pPr marL="885825" indent="0">
              <a:buNone/>
              <a:defRPr sz="1745">
                <a:solidFill>
                  <a:schemeClr val="tx1">
                    <a:tint val="75000"/>
                  </a:schemeClr>
                </a:solidFill>
              </a:defRPr>
            </a:lvl3pPr>
            <a:lvl4pPr marL="1328420" indent="0">
              <a:buNone/>
              <a:defRPr sz="1550">
                <a:solidFill>
                  <a:schemeClr val="tx1">
                    <a:tint val="75000"/>
                  </a:schemeClr>
                </a:solidFill>
              </a:defRPr>
            </a:lvl4pPr>
            <a:lvl5pPr marL="1771650" indent="0">
              <a:buNone/>
              <a:defRPr sz="1550">
                <a:solidFill>
                  <a:schemeClr val="tx1">
                    <a:tint val="75000"/>
                  </a:schemeClr>
                </a:solidFill>
              </a:defRPr>
            </a:lvl5pPr>
            <a:lvl6pPr marL="2214245" indent="0">
              <a:buNone/>
              <a:defRPr sz="1550">
                <a:solidFill>
                  <a:schemeClr val="tx1">
                    <a:tint val="75000"/>
                  </a:schemeClr>
                </a:solidFill>
              </a:defRPr>
            </a:lvl6pPr>
            <a:lvl7pPr marL="2656840" indent="0">
              <a:buNone/>
              <a:defRPr sz="1550">
                <a:solidFill>
                  <a:schemeClr val="tx1">
                    <a:tint val="75000"/>
                  </a:schemeClr>
                </a:solidFill>
              </a:defRPr>
            </a:lvl7pPr>
            <a:lvl8pPr marL="3100070" indent="0">
              <a:buNone/>
              <a:defRPr sz="1550">
                <a:solidFill>
                  <a:schemeClr val="tx1">
                    <a:tint val="75000"/>
                  </a:schemeClr>
                </a:solidFill>
              </a:defRPr>
            </a:lvl8pPr>
            <a:lvl9pPr marL="3542665" indent="0">
              <a:buNone/>
              <a:defRPr sz="15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240-F134-48E0-9D46-9214F4788312}" type="datetimeFigureOut">
              <a:rPr lang="zh-CN" altLang="en-US" smtClean="0"/>
              <a:t>2019/11/14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CA5A7-8744-43A0-9352-FF4A710B78C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8895" y="3018620"/>
            <a:ext cx="3764082" cy="719481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3686" y="3018620"/>
            <a:ext cx="3764082" cy="719481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240-F134-48E0-9D46-9214F4788312}" type="datetimeFigureOut">
              <a:rPr lang="zh-CN" altLang="en-US" smtClean="0"/>
              <a:t>2019/11/14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CA5A7-8744-43A0-9352-FF4A710B78C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049" y="603726"/>
            <a:ext cx="7638872" cy="219178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0050" y="2779756"/>
            <a:ext cx="3746783" cy="1362316"/>
          </a:xfrm>
        </p:spPr>
        <p:txBody>
          <a:bodyPr anchor="b"/>
          <a:lstStyle>
            <a:lvl1pPr marL="0" indent="0">
              <a:buNone/>
              <a:defRPr sz="2325" b="1"/>
            </a:lvl1pPr>
            <a:lvl2pPr marL="442595" indent="0">
              <a:buNone/>
              <a:defRPr sz="1935" b="1"/>
            </a:lvl2pPr>
            <a:lvl3pPr marL="885825" indent="0">
              <a:buNone/>
              <a:defRPr sz="1745" b="1"/>
            </a:lvl3pPr>
            <a:lvl4pPr marL="1328420" indent="0">
              <a:buNone/>
              <a:defRPr sz="1550" b="1"/>
            </a:lvl4pPr>
            <a:lvl5pPr marL="1771650" indent="0">
              <a:buNone/>
              <a:defRPr sz="1550" b="1"/>
            </a:lvl5pPr>
            <a:lvl6pPr marL="2214245" indent="0">
              <a:buNone/>
              <a:defRPr sz="1550" b="1"/>
            </a:lvl6pPr>
            <a:lvl7pPr marL="2656840" indent="0">
              <a:buNone/>
              <a:defRPr sz="1550" b="1"/>
            </a:lvl7pPr>
            <a:lvl8pPr marL="3100070" indent="0">
              <a:buNone/>
              <a:defRPr sz="1550" b="1"/>
            </a:lvl8pPr>
            <a:lvl9pPr marL="3542665" indent="0">
              <a:buNone/>
              <a:defRPr sz="155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0050" y="4142072"/>
            <a:ext cx="3746783" cy="609236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3686" y="2779756"/>
            <a:ext cx="3765235" cy="1362316"/>
          </a:xfrm>
        </p:spPr>
        <p:txBody>
          <a:bodyPr anchor="b"/>
          <a:lstStyle>
            <a:lvl1pPr marL="0" indent="0">
              <a:buNone/>
              <a:defRPr sz="2325" b="1"/>
            </a:lvl1pPr>
            <a:lvl2pPr marL="442595" indent="0">
              <a:buNone/>
              <a:defRPr sz="1935" b="1"/>
            </a:lvl2pPr>
            <a:lvl3pPr marL="885825" indent="0">
              <a:buNone/>
              <a:defRPr sz="1745" b="1"/>
            </a:lvl3pPr>
            <a:lvl4pPr marL="1328420" indent="0">
              <a:buNone/>
              <a:defRPr sz="1550" b="1"/>
            </a:lvl4pPr>
            <a:lvl5pPr marL="1771650" indent="0">
              <a:buNone/>
              <a:defRPr sz="1550" b="1"/>
            </a:lvl5pPr>
            <a:lvl6pPr marL="2214245" indent="0">
              <a:buNone/>
              <a:defRPr sz="1550" b="1"/>
            </a:lvl6pPr>
            <a:lvl7pPr marL="2656840" indent="0">
              <a:buNone/>
              <a:defRPr sz="1550" b="1"/>
            </a:lvl7pPr>
            <a:lvl8pPr marL="3100070" indent="0">
              <a:buNone/>
              <a:defRPr sz="1550" b="1"/>
            </a:lvl8pPr>
            <a:lvl9pPr marL="3542665" indent="0">
              <a:buNone/>
              <a:defRPr sz="155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83686" y="4142072"/>
            <a:ext cx="3765235" cy="609236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240-F134-48E0-9D46-9214F4788312}" type="datetimeFigureOut">
              <a:rPr lang="zh-CN" altLang="en-US" smtClean="0"/>
              <a:t>2019/11/14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CA5A7-8744-43A0-9352-FF4A710B78C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240-F134-48E0-9D46-9214F4788312}" type="datetimeFigureOut">
              <a:rPr lang="zh-CN" altLang="en-US" smtClean="0"/>
              <a:t>2019/11/14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CA5A7-8744-43A0-9352-FF4A710B78C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240-F134-48E0-9D46-9214F4788312}" type="datetimeFigureOut">
              <a:rPr lang="zh-CN" altLang="en-US" smtClean="0"/>
              <a:t>2019/11/14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CA5A7-8744-43A0-9352-FF4A710B78C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049" y="755968"/>
            <a:ext cx="2856504" cy="2645886"/>
          </a:xfrm>
        </p:spPr>
        <p:txBody>
          <a:bodyPr anchor="b"/>
          <a:lstStyle>
            <a:lvl1pPr>
              <a:defRPr sz="31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5235" y="1632682"/>
            <a:ext cx="4483686" cy="8058404"/>
          </a:xfrm>
        </p:spPr>
        <p:txBody>
          <a:bodyPr/>
          <a:lstStyle>
            <a:lvl1pPr>
              <a:defRPr sz="3100"/>
            </a:lvl1pPr>
            <a:lvl2pPr>
              <a:defRPr sz="2710"/>
            </a:lvl2pPr>
            <a:lvl3pPr>
              <a:defRPr sz="2325"/>
            </a:lvl3pPr>
            <a:lvl4pPr>
              <a:defRPr sz="1935"/>
            </a:lvl4pPr>
            <a:lvl5pPr>
              <a:defRPr sz="1935"/>
            </a:lvl5pPr>
            <a:lvl6pPr>
              <a:defRPr sz="1935"/>
            </a:lvl6pPr>
            <a:lvl7pPr>
              <a:defRPr sz="1935"/>
            </a:lvl7pPr>
            <a:lvl8pPr>
              <a:defRPr sz="1935"/>
            </a:lvl8pPr>
            <a:lvl9pPr>
              <a:defRPr sz="1935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0049" y="3401854"/>
            <a:ext cx="2856504" cy="6302355"/>
          </a:xfrm>
        </p:spPr>
        <p:txBody>
          <a:bodyPr/>
          <a:lstStyle>
            <a:lvl1pPr marL="0" indent="0">
              <a:buNone/>
              <a:defRPr sz="1550"/>
            </a:lvl1pPr>
            <a:lvl2pPr marL="442595" indent="0">
              <a:buNone/>
              <a:defRPr sz="1355"/>
            </a:lvl2pPr>
            <a:lvl3pPr marL="885825" indent="0">
              <a:buNone/>
              <a:defRPr sz="1160"/>
            </a:lvl3pPr>
            <a:lvl4pPr marL="1328420" indent="0">
              <a:buNone/>
              <a:defRPr sz="970"/>
            </a:lvl4pPr>
            <a:lvl5pPr marL="1771650" indent="0">
              <a:buNone/>
              <a:defRPr sz="970"/>
            </a:lvl5pPr>
            <a:lvl6pPr marL="2214245" indent="0">
              <a:buNone/>
              <a:defRPr sz="970"/>
            </a:lvl6pPr>
            <a:lvl7pPr marL="2656840" indent="0">
              <a:buNone/>
              <a:defRPr sz="970"/>
            </a:lvl7pPr>
            <a:lvl8pPr marL="3100070" indent="0">
              <a:buNone/>
              <a:defRPr sz="970"/>
            </a:lvl8pPr>
            <a:lvl9pPr marL="3542665" indent="0">
              <a:buNone/>
              <a:defRPr sz="97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240-F134-48E0-9D46-9214F4788312}" type="datetimeFigureOut">
              <a:rPr lang="zh-CN" altLang="en-US" smtClean="0"/>
              <a:t>2019/11/14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CA5A7-8744-43A0-9352-FF4A710B78C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049" y="755968"/>
            <a:ext cx="2856504" cy="2645886"/>
          </a:xfrm>
        </p:spPr>
        <p:txBody>
          <a:bodyPr anchor="b"/>
          <a:lstStyle>
            <a:lvl1pPr>
              <a:defRPr sz="31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765235" y="1632682"/>
            <a:ext cx="4483686" cy="8058404"/>
          </a:xfrm>
        </p:spPr>
        <p:txBody>
          <a:bodyPr anchor="t"/>
          <a:lstStyle>
            <a:lvl1pPr marL="0" indent="0">
              <a:buNone/>
              <a:defRPr sz="3100"/>
            </a:lvl1pPr>
            <a:lvl2pPr marL="442595" indent="0">
              <a:buNone/>
              <a:defRPr sz="2710"/>
            </a:lvl2pPr>
            <a:lvl3pPr marL="885825" indent="0">
              <a:buNone/>
              <a:defRPr sz="2325"/>
            </a:lvl3pPr>
            <a:lvl4pPr marL="1328420" indent="0">
              <a:buNone/>
              <a:defRPr sz="1935"/>
            </a:lvl4pPr>
            <a:lvl5pPr marL="1771650" indent="0">
              <a:buNone/>
              <a:defRPr sz="1935"/>
            </a:lvl5pPr>
            <a:lvl6pPr marL="2214245" indent="0">
              <a:buNone/>
              <a:defRPr sz="1935"/>
            </a:lvl6pPr>
            <a:lvl7pPr marL="2656840" indent="0">
              <a:buNone/>
              <a:defRPr sz="1935"/>
            </a:lvl7pPr>
            <a:lvl8pPr marL="3100070" indent="0">
              <a:buNone/>
              <a:defRPr sz="1935"/>
            </a:lvl8pPr>
            <a:lvl9pPr marL="3542665" indent="0">
              <a:buNone/>
              <a:defRPr sz="1935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0049" y="3401854"/>
            <a:ext cx="2856504" cy="6302355"/>
          </a:xfrm>
        </p:spPr>
        <p:txBody>
          <a:bodyPr/>
          <a:lstStyle>
            <a:lvl1pPr marL="0" indent="0">
              <a:buNone/>
              <a:defRPr sz="1550"/>
            </a:lvl1pPr>
            <a:lvl2pPr marL="442595" indent="0">
              <a:buNone/>
              <a:defRPr sz="1355"/>
            </a:lvl2pPr>
            <a:lvl3pPr marL="885825" indent="0">
              <a:buNone/>
              <a:defRPr sz="1160"/>
            </a:lvl3pPr>
            <a:lvl4pPr marL="1328420" indent="0">
              <a:buNone/>
              <a:defRPr sz="970"/>
            </a:lvl4pPr>
            <a:lvl5pPr marL="1771650" indent="0">
              <a:buNone/>
              <a:defRPr sz="970"/>
            </a:lvl5pPr>
            <a:lvl6pPr marL="2214245" indent="0">
              <a:buNone/>
              <a:defRPr sz="970"/>
            </a:lvl6pPr>
            <a:lvl7pPr marL="2656840" indent="0">
              <a:buNone/>
              <a:defRPr sz="970"/>
            </a:lvl7pPr>
            <a:lvl8pPr marL="3100070" indent="0">
              <a:buNone/>
              <a:defRPr sz="970"/>
            </a:lvl8pPr>
            <a:lvl9pPr marL="3542665" indent="0">
              <a:buNone/>
              <a:defRPr sz="97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14240-F134-48E0-9D46-9214F4788312}" type="datetimeFigureOut">
              <a:rPr lang="zh-CN" altLang="en-US" smtClean="0"/>
              <a:t>2019/11/14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CA5A7-8744-43A0-9352-FF4A710B78C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896" y="603726"/>
            <a:ext cx="7638872" cy="21917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896" y="3018620"/>
            <a:ext cx="7638872" cy="7194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896" y="10510051"/>
            <a:ext cx="1992749" cy="6037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14240-F134-48E0-9D46-9214F4788312}" type="datetimeFigureOut">
              <a:rPr lang="zh-CN" altLang="en-US" smtClean="0"/>
              <a:t>2019/11/14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770" y="10510051"/>
            <a:ext cx="2989124" cy="6037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55018" y="10510051"/>
            <a:ext cx="1992749" cy="6037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DCA5A7-8744-43A0-9352-FF4A710B78C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885825" rtl="0" eaLnBrk="1" latinLnBrk="0" hangingPunct="1">
        <a:lnSpc>
          <a:spcPct val="90000"/>
        </a:lnSpc>
        <a:spcBef>
          <a:spcPct val="0"/>
        </a:spcBef>
        <a:buNone/>
        <a:defRPr sz="42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1615" indent="-221615" algn="l" defTabSz="885825" rtl="0" eaLnBrk="1" latinLnBrk="0" hangingPunct="1">
        <a:lnSpc>
          <a:spcPct val="90000"/>
        </a:lnSpc>
        <a:spcBef>
          <a:spcPts val="970"/>
        </a:spcBef>
        <a:buFont typeface="Arial" panose="020B0604020202020204" pitchFamily="34" charset="0"/>
        <a:buChar char="•"/>
        <a:defRPr sz="2710" kern="1200">
          <a:solidFill>
            <a:schemeClr val="tx1"/>
          </a:solidFill>
          <a:latin typeface="+mn-lt"/>
          <a:ea typeface="+mn-ea"/>
          <a:cs typeface="+mn-cs"/>
        </a:defRPr>
      </a:lvl1pPr>
      <a:lvl2pPr marL="664210" indent="-221615" algn="l" defTabSz="885825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2325" kern="1200">
          <a:solidFill>
            <a:schemeClr val="tx1"/>
          </a:solidFill>
          <a:latin typeface="+mn-lt"/>
          <a:ea typeface="+mn-ea"/>
          <a:cs typeface="+mn-cs"/>
        </a:defRPr>
      </a:lvl2pPr>
      <a:lvl3pPr marL="1106805" indent="-221615" algn="l" defTabSz="885825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935" kern="1200">
          <a:solidFill>
            <a:schemeClr val="tx1"/>
          </a:solidFill>
          <a:latin typeface="+mn-lt"/>
          <a:ea typeface="+mn-ea"/>
          <a:cs typeface="+mn-cs"/>
        </a:defRPr>
      </a:lvl3pPr>
      <a:lvl4pPr marL="1550035" indent="-221615" algn="l" defTabSz="885825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5" kern="1200">
          <a:solidFill>
            <a:schemeClr val="tx1"/>
          </a:solidFill>
          <a:latin typeface="+mn-lt"/>
          <a:ea typeface="+mn-ea"/>
          <a:cs typeface="+mn-cs"/>
        </a:defRPr>
      </a:lvl4pPr>
      <a:lvl5pPr marL="1992630" indent="-221615" algn="l" defTabSz="885825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5" kern="1200">
          <a:solidFill>
            <a:schemeClr val="tx1"/>
          </a:solidFill>
          <a:latin typeface="+mn-lt"/>
          <a:ea typeface="+mn-ea"/>
          <a:cs typeface="+mn-cs"/>
        </a:defRPr>
      </a:lvl5pPr>
      <a:lvl6pPr marL="2435860" indent="-221615" algn="l" defTabSz="885825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5" kern="1200">
          <a:solidFill>
            <a:schemeClr val="tx1"/>
          </a:solidFill>
          <a:latin typeface="+mn-lt"/>
          <a:ea typeface="+mn-ea"/>
          <a:cs typeface="+mn-cs"/>
        </a:defRPr>
      </a:lvl6pPr>
      <a:lvl7pPr marL="2878455" indent="-221615" algn="l" defTabSz="885825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5" kern="1200">
          <a:solidFill>
            <a:schemeClr val="tx1"/>
          </a:solidFill>
          <a:latin typeface="+mn-lt"/>
          <a:ea typeface="+mn-ea"/>
          <a:cs typeface="+mn-cs"/>
        </a:defRPr>
      </a:lvl7pPr>
      <a:lvl8pPr marL="3321050" indent="-221615" algn="l" defTabSz="885825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5" kern="1200">
          <a:solidFill>
            <a:schemeClr val="tx1"/>
          </a:solidFill>
          <a:latin typeface="+mn-lt"/>
          <a:ea typeface="+mn-ea"/>
          <a:cs typeface="+mn-cs"/>
        </a:defRPr>
      </a:lvl8pPr>
      <a:lvl9pPr marL="3764280" indent="-221615" algn="l" defTabSz="885825" rtl="0" eaLnBrk="1" latinLnBrk="0" hangingPunct="1">
        <a:lnSpc>
          <a:spcPct val="90000"/>
        </a:lnSpc>
        <a:spcBef>
          <a:spcPts val="485"/>
        </a:spcBef>
        <a:buFont typeface="Arial" panose="020B0604020202020204" pitchFamily="34" charset="0"/>
        <a:buChar char="•"/>
        <a:defRPr sz="17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85825" rtl="0" eaLnBrk="1" latinLnBrk="0" hangingPunct="1">
        <a:defRPr sz="1745" kern="1200">
          <a:solidFill>
            <a:schemeClr val="tx1"/>
          </a:solidFill>
          <a:latin typeface="+mn-lt"/>
          <a:ea typeface="+mn-ea"/>
          <a:cs typeface="+mn-cs"/>
        </a:defRPr>
      </a:lvl1pPr>
      <a:lvl2pPr marL="442595" algn="l" defTabSz="885825" rtl="0" eaLnBrk="1" latinLnBrk="0" hangingPunct="1">
        <a:defRPr sz="1745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algn="l" defTabSz="885825" rtl="0" eaLnBrk="1" latinLnBrk="0" hangingPunct="1">
        <a:defRPr sz="1745" kern="1200">
          <a:solidFill>
            <a:schemeClr val="tx1"/>
          </a:solidFill>
          <a:latin typeface="+mn-lt"/>
          <a:ea typeface="+mn-ea"/>
          <a:cs typeface="+mn-cs"/>
        </a:defRPr>
      </a:lvl3pPr>
      <a:lvl4pPr marL="1328420" algn="l" defTabSz="885825" rtl="0" eaLnBrk="1" latinLnBrk="0" hangingPunct="1">
        <a:defRPr sz="1745" kern="1200">
          <a:solidFill>
            <a:schemeClr val="tx1"/>
          </a:solidFill>
          <a:latin typeface="+mn-lt"/>
          <a:ea typeface="+mn-ea"/>
          <a:cs typeface="+mn-cs"/>
        </a:defRPr>
      </a:lvl4pPr>
      <a:lvl5pPr marL="1771650" algn="l" defTabSz="885825" rtl="0" eaLnBrk="1" latinLnBrk="0" hangingPunct="1">
        <a:defRPr sz="1745" kern="1200">
          <a:solidFill>
            <a:schemeClr val="tx1"/>
          </a:solidFill>
          <a:latin typeface="+mn-lt"/>
          <a:ea typeface="+mn-ea"/>
          <a:cs typeface="+mn-cs"/>
        </a:defRPr>
      </a:lvl5pPr>
      <a:lvl6pPr marL="2214245" algn="l" defTabSz="885825" rtl="0" eaLnBrk="1" latinLnBrk="0" hangingPunct="1">
        <a:defRPr sz="1745" kern="1200">
          <a:solidFill>
            <a:schemeClr val="tx1"/>
          </a:solidFill>
          <a:latin typeface="+mn-lt"/>
          <a:ea typeface="+mn-ea"/>
          <a:cs typeface="+mn-cs"/>
        </a:defRPr>
      </a:lvl6pPr>
      <a:lvl7pPr marL="2656840" algn="l" defTabSz="885825" rtl="0" eaLnBrk="1" latinLnBrk="0" hangingPunct="1">
        <a:defRPr sz="1745" kern="1200">
          <a:solidFill>
            <a:schemeClr val="tx1"/>
          </a:solidFill>
          <a:latin typeface="+mn-lt"/>
          <a:ea typeface="+mn-ea"/>
          <a:cs typeface="+mn-cs"/>
        </a:defRPr>
      </a:lvl7pPr>
      <a:lvl8pPr marL="3100070" algn="l" defTabSz="885825" rtl="0" eaLnBrk="1" latinLnBrk="0" hangingPunct="1">
        <a:defRPr sz="1745" kern="1200">
          <a:solidFill>
            <a:schemeClr val="tx1"/>
          </a:solidFill>
          <a:latin typeface="+mn-lt"/>
          <a:ea typeface="+mn-ea"/>
          <a:cs typeface="+mn-cs"/>
        </a:defRPr>
      </a:lvl8pPr>
      <a:lvl9pPr marL="3542665" algn="l" defTabSz="885825" rtl="0" eaLnBrk="1" latinLnBrk="0" hangingPunct="1">
        <a:defRPr sz="17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36685" y="541427"/>
            <a:ext cx="8571909" cy="843522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20" b="1"/>
          </a:p>
        </p:txBody>
      </p:sp>
      <p:sp>
        <p:nvSpPr>
          <p:cNvPr id="5" name="文本框 4"/>
          <p:cNvSpPr txBox="1"/>
          <p:nvPr/>
        </p:nvSpPr>
        <p:spPr>
          <a:xfrm>
            <a:off x="1230137" y="81920"/>
            <a:ext cx="6716940" cy="8494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6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“信用中国（</a:t>
            </a:r>
            <a:r>
              <a:rPr lang="zh-CN" altLang="en-US" sz="2460" dirty="0">
                <a:latin typeface="黑体" panose="02010609060101010101" pitchFamily="49" charset="-122"/>
                <a:ea typeface="黑体" panose="02010609060101010101" pitchFamily="49" charset="-122"/>
              </a:rPr>
              <a:t>天水秦</a:t>
            </a:r>
            <a:r>
              <a:rPr lang="zh-CN" altLang="en-US" sz="2460">
                <a:latin typeface="黑体" panose="02010609060101010101" pitchFamily="49" charset="-122"/>
                <a:ea typeface="黑体" panose="02010609060101010101" pitchFamily="49" charset="-122"/>
              </a:rPr>
              <a:t>安</a:t>
            </a:r>
            <a:r>
              <a:rPr lang="zh-CN" altLang="en-US" sz="2460" smtClean="0">
                <a:latin typeface="黑体" panose="02010609060101010101" pitchFamily="49" charset="-122"/>
                <a:ea typeface="黑体" panose="02010609060101010101" pitchFamily="49" charset="-122"/>
              </a:rPr>
              <a:t>县）</a:t>
            </a:r>
            <a:r>
              <a:rPr lang="zh-CN" altLang="en-US" sz="246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”</a:t>
            </a:r>
            <a:r>
              <a:rPr lang="zh-CN" altLang="en-US" sz="2460" dirty="0">
                <a:latin typeface="黑体" panose="02010609060101010101" pitchFamily="49" charset="-122"/>
                <a:ea typeface="黑体" panose="02010609060101010101" pitchFamily="49" charset="-122"/>
              </a:rPr>
              <a:t>网站信用修复流程</a:t>
            </a:r>
          </a:p>
        </p:txBody>
      </p:sp>
      <p:sp>
        <p:nvSpPr>
          <p:cNvPr id="6" name="矩形 5"/>
          <p:cNvSpPr/>
          <p:nvPr/>
        </p:nvSpPr>
        <p:spPr>
          <a:xfrm>
            <a:off x="136685" y="541424"/>
            <a:ext cx="8571909" cy="70293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20" b="1"/>
          </a:p>
        </p:txBody>
      </p:sp>
      <p:sp>
        <p:nvSpPr>
          <p:cNvPr id="7" name="矩形 6"/>
          <p:cNvSpPr/>
          <p:nvPr/>
        </p:nvSpPr>
        <p:spPr>
          <a:xfrm>
            <a:off x="136683" y="1244364"/>
            <a:ext cx="2852332" cy="9896878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20" b="1"/>
          </a:p>
        </p:txBody>
      </p:sp>
      <p:sp>
        <p:nvSpPr>
          <p:cNvPr id="8" name="矩形 7"/>
          <p:cNvSpPr/>
          <p:nvPr/>
        </p:nvSpPr>
        <p:spPr>
          <a:xfrm>
            <a:off x="2996472" y="541428"/>
            <a:ext cx="2852332" cy="10599814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20" b="1"/>
          </a:p>
        </p:txBody>
      </p:sp>
      <p:sp>
        <p:nvSpPr>
          <p:cNvPr id="9" name="矩形 8"/>
          <p:cNvSpPr/>
          <p:nvPr/>
        </p:nvSpPr>
        <p:spPr>
          <a:xfrm>
            <a:off x="5856262" y="1244364"/>
            <a:ext cx="2844875" cy="9896878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20" b="1" dirty="0"/>
          </a:p>
        </p:txBody>
      </p:sp>
      <p:cxnSp>
        <p:nvCxnSpPr>
          <p:cNvPr id="15" name="直接连接符 14"/>
          <p:cNvCxnSpPr/>
          <p:nvPr/>
        </p:nvCxnSpPr>
        <p:spPr>
          <a:xfrm>
            <a:off x="2996475" y="1244360"/>
            <a:ext cx="28597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矩形 15"/>
          <p:cNvSpPr/>
          <p:nvPr/>
        </p:nvSpPr>
        <p:spPr>
          <a:xfrm>
            <a:off x="390523" y="619531"/>
            <a:ext cx="2225963" cy="546729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60" b="1" dirty="0">
                <a:latin typeface="黑体" panose="02010609060101010101" pitchFamily="49" charset="-122"/>
                <a:ea typeface="黑体" panose="02010609060101010101" pitchFamily="49" charset="-122"/>
              </a:rPr>
              <a:t>失信主体</a:t>
            </a:r>
          </a:p>
        </p:txBody>
      </p:sp>
      <p:sp>
        <p:nvSpPr>
          <p:cNvPr id="17" name="矩形 16"/>
          <p:cNvSpPr/>
          <p:nvPr/>
        </p:nvSpPr>
        <p:spPr>
          <a:xfrm>
            <a:off x="3358473" y="639057"/>
            <a:ext cx="2225963" cy="546729"/>
          </a:xfrm>
          <a:prstGeom prst="rect">
            <a:avLst/>
          </a:prstGeom>
          <a:solidFill>
            <a:srgbClr val="00CC99"/>
          </a:solidFill>
          <a:ln>
            <a:solidFill>
              <a:srgbClr val="00CC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6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信用办</a:t>
            </a:r>
            <a:endParaRPr lang="zh-CN" altLang="en-US" sz="246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6209267" y="639057"/>
            <a:ext cx="2225963" cy="54672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60" b="1" dirty="0">
                <a:latin typeface="黑体" panose="02010609060101010101" pitchFamily="49" charset="-122"/>
                <a:ea typeface="黑体" panose="02010609060101010101" pitchFamily="49" charset="-122"/>
              </a:rPr>
              <a:t>信用修复机构</a:t>
            </a:r>
          </a:p>
        </p:txBody>
      </p:sp>
      <p:sp>
        <p:nvSpPr>
          <p:cNvPr id="19" name="流程图: 终止 18"/>
          <p:cNvSpPr/>
          <p:nvPr/>
        </p:nvSpPr>
        <p:spPr>
          <a:xfrm>
            <a:off x="497917" y="1400569"/>
            <a:ext cx="2011177" cy="585780"/>
          </a:xfrm>
          <a:prstGeom prst="flowChartTerminator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>
                <a:latin typeface="黑体" panose="02010609060101010101" pitchFamily="49" charset="-122"/>
                <a:ea typeface="黑体" panose="02010609060101010101" pitchFamily="49" charset="-122"/>
              </a:rPr>
              <a:t>开始</a:t>
            </a:r>
          </a:p>
        </p:txBody>
      </p:sp>
      <p:sp>
        <p:nvSpPr>
          <p:cNvPr id="20" name="矩形 19"/>
          <p:cNvSpPr/>
          <p:nvPr/>
        </p:nvSpPr>
        <p:spPr>
          <a:xfrm>
            <a:off x="214787" y="2396399"/>
            <a:ext cx="2694586" cy="898195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>
                <a:latin typeface="黑体" panose="02010609060101010101" pitchFamily="49" charset="-122"/>
                <a:ea typeface="黑体" panose="02010609060101010101" pitchFamily="49" charset="-122"/>
              </a:rPr>
              <a:t>填写信用修复申请表，签订信用承诺书</a:t>
            </a:r>
          </a:p>
        </p:txBody>
      </p:sp>
      <p:sp>
        <p:nvSpPr>
          <p:cNvPr id="21" name="矩形 20"/>
          <p:cNvSpPr/>
          <p:nvPr/>
        </p:nvSpPr>
        <p:spPr>
          <a:xfrm>
            <a:off x="214787" y="3725544"/>
            <a:ext cx="2694586" cy="898195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>
                <a:latin typeface="黑体" panose="02010609060101010101" pitchFamily="49" charset="-122"/>
                <a:ea typeface="黑体" panose="02010609060101010101" pitchFamily="49" charset="-122"/>
              </a:rPr>
              <a:t>携带申请资料和相关证件资料</a:t>
            </a:r>
          </a:p>
        </p:txBody>
      </p:sp>
      <p:sp>
        <p:nvSpPr>
          <p:cNvPr id="22" name="流程图: 资料带 21"/>
          <p:cNvSpPr/>
          <p:nvPr/>
        </p:nvSpPr>
        <p:spPr>
          <a:xfrm>
            <a:off x="214787" y="5032406"/>
            <a:ext cx="2694586" cy="995825"/>
          </a:xfrm>
          <a:prstGeom prst="flowChartPunchedTap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>
                <a:latin typeface="黑体" panose="02010609060101010101" pitchFamily="49" charset="-122"/>
                <a:ea typeface="黑体" panose="02010609060101010101" pitchFamily="49" charset="-122"/>
              </a:rPr>
              <a:t>有效身份证件复印件和登记证照复印件</a:t>
            </a:r>
          </a:p>
        </p:txBody>
      </p:sp>
      <p:sp>
        <p:nvSpPr>
          <p:cNvPr id="23" name="矩形 22"/>
          <p:cNvSpPr/>
          <p:nvPr/>
        </p:nvSpPr>
        <p:spPr>
          <a:xfrm>
            <a:off x="5953888" y="3725543"/>
            <a:ext cx="2694586" cy="89819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>
                <a:latin typeface="黑体" panose="02010609060101010101" pitchFamily="49" charset="-122"/>
                <a:ea typeface="黑体" panose="02010609060101010101" pitchFamily="49" charset="-122"/>
              </a:rPr>
              <a:t>申请资料、相关证件材料、信用承诺书</a:t>
            </a:r>
          </a:p>
        </p:txBody>
      </p:sp>
      <p:sp>
        <p:nvSpPr>
          <p:cNvPr id="24" name="矩形 23"/>
          <p:cNvSpPr/>
          <p:nvPr/>
        </p:nvSpPr>
        <p:spPr>
          <a:xfrm>
            <a:off x="5953888" y="5033784"/>
            <a:ext cx="2694586" cy="89819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>
                <a:latin typeface="黑体" panose="02010609060101010101" pitchFamily="49" charset="-122"/>
                <a:ea typeface="黑体" panose="02010609060101010101" pitchFamily="49" charset="-122"/>
              </a:rPr>
              <a:t>核查信用主体整改情况</a:t>
            </a:r>
          </a:p>
        </p:txBody>
      </p:sp>
      <p:sp>
        <p:nvSpPr>
          <p:cNvPr id="25" name="矩形 24"/>
          <p:cNvSpPr/>
          <p:nvPr/>
        </p:nvSpPr>
        <p:spPr>
          <a:xfrm>
            <a:off x="6228791" y="6327037"/>
            <a:ext cx="2206439" cy="89819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>
                <a:latin typeface="黑体" panose="02010609060101010101" pitchFamily="49" charset="-122"/>
                <a:ea typeface="黑体" panose="02010609060101010101" pitchFamily="49" charset="-122"/>
              </a:rPr>
              <a:t>出具信用修复决定书</a:t>
            </a:r>
          </a:p>
        </p:txBody>
      </p:sp>
      <p:cxnSp>
        <p:nvCxnSpPr>
          <p:cNvPr id="3" name="直接箭头连接符 2"/>
          <p:cNvCxnSpPr>
            <a:stCxn id="19" idx="2"/>
          </p:cNvCxnSpPr>
          <p:nvPr/>
        </p:nvCxnSpPr>
        <p:spPr>
          <a:xfrm flipH="1">
            <a:off x="1503502" y="1986349"/>
            <a:ext cx="2" cy="41004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 flipH="1">
            <a:off x="1463398" y="3317842"/>
            <a:ext cx="2" cy="41004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 flipH="1">
            <a:off x="7322246" y="4638724"/>
            <a:ext cx="2" cy="41004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 flipH="1">
            <a:off x="7330268" y="5946153"/>
            <a:ext cx="2" cy="41004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矩形 29"/>
          <p:cNvSpPr/>
          <p:nvPr/>
        </p:nvSpPr>
        <p:spPr>
          <a:xfrm>
            <a:off x="3358472" y="6335059"/>
            <a:ext cx="2055739" cy="898195"/>
          </a:xfrm>
          <a:prstGeom prst="rect">
            <a:avLst/>
          </a:prstGeom>
          <a:solidFill>
            <a:srgbClr val="00CC99"/>
          </a:solidFill>
          <a:ln>
            <a:solidFill>
              <a:srgbClr val="00CC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>
                <a:latin typeface="黑体" panose="02010609060101010101" pitchFamily="49" charset="-122"/>
                <a:ea typeface="黑体" panose="02010609060101010101" pitchFamily="49" charset="-122"/>
              </a:rPr>
              <a:t>申请表和信用修复决定书及其他材料</a:t>
            </a:r>
          </a:p>
        </p:txBody>
      </p:sp>
      <p:cxnSp>
        <p:nvCxnSpPr>
          <p:cNvPr id="11" name="直接箭头连接符 10"/>
          <p:cNvCxnSpPr>
            <a:stCxn id="25" idx="1"/>
            <a:endCxn id="30" idx="3"/>
          </p:cNvCxnSpPr>
          <p:nvPr/>
        </p:nvCxnSpPr>
        <p:spPr>
          <a:xfrm flipH="1">
            <a:off x="5414210" y="6776134"/>
            <a:ext cx="814580" cy="802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矩形 30"/>
          <p:cNvSpPr/>
          <p:nvPr/>
        </p:nvSpPr>
        <p:spPr>
          <a:xfrm>
            <a:off x="5499323" y="6943930"/>
            <a:ext cx="644355" cy="684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提交</a:t>
            </a:r>
          </a:p>
        </p:txBody>
      </p:sp>
      <p:sp>
        <p:nvSpPr>
          <p:cNvPr id="32" name="矩形 31"/>
          <p:cNvSpPr/>
          <p:nvPr/>
        </p:nvSpPr>
        <p:spPr>
          <a:xfrm>
            <a:off x="3075345" y="7608230"/>
            <a:ext cx="2694586" cy="898195"/>
          </a:xfrm>
          <a:prstGeom prst="rect">
            <a:avLst/>
          </a:prstGeom>
          <a:solidFill>
            <a:srgbClr val="00CC99"/>
          </a:solidFill>
          <a:ln>
            <a:solidFill>
              <a:srgbClr val="00CC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>
                <a:latin typeface="黑体" panose="02010609060101010101" pitchFamily="49" charset="-122"/>
                <a:ea typeface="黑体" panose="02010609060101010101" pitchFamily="49" charset="-122"/>
              </a:rPr>
              <a:t>信息复审</a:t>
            </a:r>
          </a:p>
        </p:txBody>
      </p:sp>
      <p:sp>
        <p:nvSpPr>
          <p:cNvPr id="33" name="矩形 32"/>
          <p:cNvSpPr/>
          <p:nvPr/>
        </p:nvSpPr>
        <p:spPr>
          <a:xfrm>
            <a:off x="3109330" y="8899629"/>
            <a:ext cx="2694586" cy="898195"/>
          </a:xfrm>
          <a:prstGeom prst="rect">
            <a:avLst/>
          </a:prstGeom>
          <a:solidFill>
            <a:srgbClr val="00CC99"/>
          </a:solidFill>
          <a:ln>
            <a:solidFill>
              <a:srgbClr val="00CC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大数据局撤销</a:t>
            </a:r>
            <a:r>
              <a:rPr lang="zh-CN" altLang="en-US" sz="2050" b="1" dirty="0">
                <a:latin typeface="黑体" panose="02010609060101010101" pitchFamily="49" charset="-122"/>
                <a:ea typeface="黑体" panose="02010609060101010101" pitchFamily="49" charset="-122"/>
              </a:rPr>
              <a:t>已公示失信记录</a:t>
            </a:r>
          </a:p>
        </p:txBody>
      </p:sp>
      <p:cxnSp>
        <p:nvCxnSpPr>
          <p:cNvPr id="34" name="直接箭头连接符 33"/>
          <p:cNvCxnSpPr/>
          <p:nvPr/>
        </p:nvCxnSpPr>
        <p:spPr>
          <a:xfrm flipH="1">
            <a:off x="4402587" y="7205457"/>
            <a:ext cx="2" cy="41004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/>
          <p:nvPr/>
        </p:nvCxnSpPr>
        <p:spPr>
          <a:xfrm flipH="1">
            <a:off x="4434672" y="8512884"/>
            <a:ext cx="2" cy="41004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>
            <a:stCxn id="21" idx="3"/>
          </p:cNvCxnSpPr>
          <p:nvPr/>
        </p:nvCxnSpPr>
        <p:spPr>
          <a:xfrm flipV="1">
            <a:off x="2909374" y="4174639"/>
            <a:ext cx="3044515" cy="2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矩形 35"/>
          <p:cNvSpPr/>
          <p:nvPr/>
        </p:nvSpPr>
        <p:spPr>
          <a:xfrm>
            <a:off x="4087617" y="3438736"/>
            <a:ext cx="917520" cy="684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提交</a:t>
            </a:r>
          </a:p>
        </p:txBody>
      </p:sp>
      <p:sp>
        <p:nvSpPr>
          <p:cNvPr id="37" name="矩形 36"/>
          <p:cNvSpPr/>
          <p:nvPr/>
        </p:nvSpPr>
        <p:spPr>
          <a:xfrm>
            <a:off x="3093289" y="10182995"/>
            <a:ext cx="2694586" cy="898195"/>
          </a:xfrm>
          <a:prstGeom prst="rect">
            <a:avLst/>
          </a:prstGeom>
          <a:solidFill>
            <a:srgbClr val="00CC99"/>
          </a:solidFill>
          <a:ln>
            <a:solidFill>
              <a:srgbClr val="00CC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存档</a:t>
            </a:r>
            <a:endParaRPr lang="zh-CN" altLang="en-US" sz="205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cxnSp>
        <p:nvCxnSpPr>
          <p:cNvPr id="38" name="直接箭头连接符 37"/>
          <p:cNvCxnSpPr/>
          <p:nvPr/>
        </p:nvCxnSpPr>
        <p:spPr>
          <a:xfrm flipH="1">
            <a:off x="4418631" y="9772186"/>
            <a:ext cx="2" cy="41004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矩形 38"/>
          <p:cNvSpPr/>
          <p:nvPr/>
        </p:nvSpPr>
        <p:spPr>
          <a:xfrm>
            <a:off x="223013" y="6322097"/>
            <a:ext cx="2694586" cy="898195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得知结果</a:t>
            </a:r>
            <a:endParaRPr lang="zh-CN" altLang="en-US" sz="205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cxnSp>
        <p:nvCxnSpPr>
          <p:cNvPr id="42" name="直接连接符 41"/>
          <p:cNvCxnSpPr>
            <a:stCxn id="37" idx="1"/>
          </p:cNvCxnSpPr>
          <p:nvPr/>
        </p:nvCxnSpPr>
        <p:spPr>
          <a:xfrm flipH="1" flipV="1">
            <a:off x="1562080" y="10632092"/>
            <a:ext cx="1531209" cy="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>
            <a:endCxn id="39" idx="2"/>
          </p:cNvCxnSpPr>
          <p:nvPr/>
        </p:nvCxnSpPr>
        <p:spPr>
          <a:xfrm flipV="1">
            <a:off x="1562080" y="7220292"/>
            <a:ext cx="8226" cy="341180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矩形 44"/>
          <p:cNvSpPr/>
          <p:nvPr/>
        </p:nvSpPr>
        <p:spPr>
          <a:xfrm>
            <a:off x="839617" y="8331321"/>
            <a:ext cx="1327770" cy="68438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050" b="1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邮件告知</a:t>
            </a:r>
            <a:endParaRPr lang="zh-CN" altLang="en-US" sz="2050" b="1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93</Words>
  <Application>Microsoft Office PowerPoint</Application>
  <PresentationFormat>自定义</PresentationFormat>
  <Paragraphs>19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黑体</vt:lpstr>
      <vt:lpstr>宋体</vt:lpstr>
      <vt:lpstr>Arial</vt:lpstr>
      <vt:lpstr>Calibri</vt:lpstr>
      <vt:lpstr>Calibri Light</vt:lpstr>
      <vt:lpstr>Office 主题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Virgil Wang (王建刚)-软件集团</dc:creator>
  <cp:lastModifiedBy>Gao Li</cp:lastModifiedBy>
  <cp:revision>17</cp:revision>
  <dcterms:created xsi:type="dcterms:W3CDTF">2018-10-15T03:36:00Z</dcterms:created>
  <dcterms:modified xsi:type="dcterms:W3CDTF">2019-11-14T01:24:42Z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2052-11.1.0.8696</vt:lpwstr>
  </property>
</Properties>
</file>